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8500"/>
    <a:srgbClr val="FFB81C"/>
    <a:srgbClr val="003594"/>
    <a:srgbClr val="102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>
      <p:cViewPr varScale="1">
        <p:scale>
          <a:sx n="103" d="100"/>
          <a:sy n="103" d="100"/>
        </p:scale>
        <p:origin x="12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8" y="3810003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4" name="Rectangle 23"/>
          <p:cNvSpPr/>
          <p:nvPr/>
        </p:nvSpPr>
        <p:spPr>
          <a:xfrm flipV="1">
            <a:off x="7213602" y="3897010"/>
            <a:ext cx="4978401" cy="192024"/>
          </a:xfrm>
          <a:prstGeom prst="rect">
            <a:avLst/>
          </a:prstGeom>
          <a:solidFill>
            <a:srgbClr val="B5850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5" name="Rectangle 24"/>
          <p:cNvSpPr/>
          <p:nvPr/>
        </p:nvSpPr>
        <p:spPr>
          <a:xfrm flipV="1">
            <a:off x="7213602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2" y="3675530"/>
            <a:ext cx="12192001" cy="140677"/>
          </a:xfrm>
          <a:prstGeom prst="rect">
            <a:avLst/>
          </a:prstGeom>
          <a:solidFill>
            <a:srgbClr val="FFB81C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rgbClr val="B585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rgbClr val="003594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90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28203A41-6481-4FD7-8ABF-BFB82B0AE34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2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B33D84B-ABFD-4C4A-BBCE-FC124E977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3A41-6481-4FD7-8ABF-BFB82B0AE34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D84B-ABFD-4C4A-BBCE-FC124E977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3A41-6481-4FD7-8ABF-BFB82B0AE34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D84B-ABFD-4C4A-BBCE-FC124E977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3A41-6481-4FD7-8ABF-BFB82B0AE34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D84B-ABFD-4C4A-BBCE-FC124E977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3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3A41-6481-4FD7-8ABF-BFB82B0AE34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D84B-ABFD-4C4A-BBCE-FC124E977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7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7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3A41-6481-4FD7-8ABF-BFB82B0AE34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D84B-ABFD-4C4A-BBCE-FC124E977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9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4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203A41-6481-4FD7-8ABF-BFB82B0AE34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B33D84B-ABFD-4C4A-BBCE-FC124E977801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28203A41-6481-4FD7-8ABF-BFB82B0AE34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4B33D84B-ABFD-4C4A-BBCE-FC124E977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3A41-6481-4FD7-8ABF-BFB82B0AE34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D84B-ABFD-4C4A-BBCE-FC124E977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3A41-6481-4FD7-8ABF-BFB82B0AE34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D84B-ABFD-4C4A-BBCE-FC124E977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4" y="1109162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11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3A41-6481-4FD7-8ABF-BFB82B0AE34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D84B-ABFD-4C4A-BBCE-FC124E977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21"/>
            <a:ext cx="12192000" cy="84407"/>
          </a:xfrm>
          <a:prstGeom prst="rect">
            <a:avLst/>
          </a:prstGeom>
          <a:solidFill>
            <a:srgbClr val="B58500">
              <a:alpha val="49804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rgbClr val="003594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0" name="Rectangle 29"/>
          <p:cNvSpPr/>
          <p:nvPr/>
        </p:nvSpPr>
        <p:spPr>
          <a:xfrm>
            <a:off x="2" y="308279"/>
            <a:ext cx="12192001" cy="91441"/>
          </a:xfrm>
          <a:prstGeom prst="rect">
            <a:avLst/>
          </a:prstGeom>
          <a:solidFill>
            <a:srgbClr val="FFB81C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1" name="Rectangle 30"/>
          <p:cNvSpPr/>
          <p:nvPr/>
        </p:nvSpPr>
        <p:spPr>
          <a:xfrm flipV="1">
            <a:off x="7213578" y="360249"/>
            <a:ext cx="4978425" cy="91087"/>
          </a:xfrm>
          <a:prstGeom prst="rect">
            <a:avLst/>
          </a:prstGeom>
          <a:solidFill>
            <a:srgbClr val="B585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Rectangle 31"/>
          <p:cNvSpPr/>
          <p:nvPr/>
        </p:nvSpPr>
        <p:spPr>
          <a:xfrm flipV="1">
            <a:off x="7213602" y="440115"/>
            <a:ext cx="4978401" cy="180035"/>
          </a:xfrm>
          <a:prstGeom prst="rect">
            <a:avLst/>
          </a:prstGeom>
          <a:solidFill>
            <a:srgbClr val="B5850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9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93457" y="1182624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8203A41-6481-4FD7-8ABF-BFB82B0AE34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B33D84B-ABFD-4C4A-BBCE-FC124E977801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90542" y="5893989"/>
            <a:ext cx="3159252" cy="6648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457204"/>
            <a:ext cx="8458200" cy="12191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2362200"/>
            <a:ext cx="4953000" cy="1981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00600" y="6123271"/>
            <a:ext cx="2590800" cy="545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76542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plate4">
  <a:themeElements>
    <a:clrScheme name="Custom 55">
      <a:dk1>
        <a:srgbClr val="000000"/>
      </a:dk1>
      <a:lt1>
        <a:srgbClr val="FFFFFF"/>
      </a:lt1>
      <a:dk2>
        <a:srgbClr val="0D223F"/>
      </a:dk2>
      <a:lt2>
        <a:srgbClr val="C8C8B1"/>
      </a:lt2>
      <a:accent1>
        <a:srgbClr val="002060"/>
      </a:accent1>
      <a:accent2>
        <a:srgbClr val="B6A269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Custom 1">
      <a:majorFont>
        <a:latin typeface="Times New Roman"/>
        <a:ea typeface=""/>
        <a:cs typeface=""/>
      </a:majorFont>
      <a:minorFont>
        <a:latin typeface="Calibri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PowerPointDesign4</Template>
  <TotalTime>14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Georgia</vt:lpstr>
      <vt:lpstr>Times New Roman</vt:lpstr>
      <vt:lpstr>Wingdings 2</vt:lpstr>
      <vt:lpstr>Template4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Cercone, Pat Frantz</dc:creator>
  <cp:lastModifiedBy>Pascarella, Jim</cp:lastModifiedBy>
  <cp:revision>7</cp:revision>
  <dcterms:created xsi:type="dcterms:W3CDTF">2018-05-03T17:04:31Z</dcterms:created>
  <dcterms:modified xsi:type="dcterms:W3CDTF">2023-02-14T18:03:49Z</dcterms:modified>
</cp:coreProperties>
</file>